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78" userDrawn="1">
          <p15:clr>
            <a:srgbClr val="A4A3A4"/>
          </p15:clr>
        </p15:guide>
        <p15:guide id="3" pos="7382" userDrawn="1">
          <p15:clr>
            <a:srgbClr val="A4A3A4"/>
          </p15:clr>
        </p15:guide>
        <p15:guide id="4" orient="horz" pos="639" userDrawn="1">
          <p15:clr>
            <a:srgbClr val="A4A3A4"/>
          </p15:clr>
        </p15:guide>
        <p15:guide id="5" orient="horz" pos="3878" userDrawn="1">
          <p15:clr>
            <a:srgbClr val="A4A3A4"/>
          </p15:clr>
        </p15:guide>
        <p15:guide id="6" pos="5056" userDrawn="1">
          <p15:clr>
            <a:srgbClr val="A4A3A4"/>
          </p15:clr>
        </p15:guide>
        <p15:guide id="7" pos="2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70"/>
        <p:guide pos="378"/>
        <p:guide pos="7382"/>
        <p:guide orient="horz" pos="639"/>
        <p:guide orient="horz" pos="3878"/>
        <p:guide pos="5056"/>
        <p:guide pos="27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2529" name="图片 3" descr="试驾全景"/>
          <p:cNvPicPr>
            <a:picLocks noChangeAspect="1"/>
          </p:cNvPicPr>
          <p:nvPr/>
        </p:nvPicPr>
        <p:blipFill>
          <a:blip r:embed="rId1"/>
          <a:srcRect l="17438"/>
          <a:stretch>
            <a:fillRect/>
          </a:stretch>
        </p:blipFill>
        <p:spPr>
          <a:xfrm>
            <a:off x="594995" y="1022985"/>
            <a:ext cx="11123930" cy="5835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武汉海洋公园试驾场地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56325"/>
            <a:ext cx="1076896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武汉海洋公园试驾场地，位于武汉市东西湖区金银潭大道96号。 可举办各类试乘试驾，安驾培训，车辆性能测试，新车发布会等大型活动。　　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2275" y="4037965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（一万平起租）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260m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115m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29900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柏油地面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60</a:t>
            </a:r>
            <a:r>
              <a:rPr sz="1200">
                <a:latin typeface="+mn-ea"/>
                <a:cs typeface="+mn-ea"/>
                <a:sym typeface="+mn-ea"/>
              </a:rPr>
              <a:t>kw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3555" name="图片 5" descr="IMG_75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2275" y="1583055"/>
            <a:ext cx="3684270" cy="245491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pic>
        <p:nvPicPr>
          <p:cNvPr id="4" name="图片 3" descr="武汉海洋公园试驾场地"/>
          <p:cNvPicPr>
            <a:picLocks noChangeAspect="1"/>
          </p:cNvPicPr>
          <p:nvPr/>
        </p:nvPicPr>
        <p:blipFill>
          <a:blip r:embed="rId2"/>
          <a:srcRect l="4189" t="4285" r="1736" b="6066"/>
          <a:stretch>
            <a:fillRect/>
          </a:stretch>
        </p:blipFill>
        <p:spPr>
          <a:xfrm>
            <a:off x="594360" y="1010920"/>
            <a:ext cx="7432040" cy="49333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0981" t="4654" r="10981"/>
          <a:stretch>
            <a:fillRect/>
          </a:stretch>
        </p:blipFill>
        <p:spPr>
          <a:xfrm>
            <a:off x="4267835" y="3858895"/>
            <a:ext cx="3702685" cy="2298065"/>
          </a:xfrm>
          <a:prstGeom prst="rect">
            <a:avLst/>
          </a:prstGeom>
        </p:spPr>
      </p:pic>
      <p:pic>
        <p:nvPicPr>
          <p:cNvPr id="3" name="图片 2" descr="20201207095953_53751412e89a2f418f4a1573040f8667_7"/>
          <p:cNvPicPr>
            <a:picLocks noChangeAspect="1"/>
          </p:cNvPicPr>
          <p:nvPr/>
        </p:nvPicPr>
        <p:blipFill>
          <a:blip r:embed="rId2"/>
          <a:srcRect b="6431"/>
          <a:stretch>
            <a:fillRect/>
          </a:stretch>
        </p:blipFill>
        <p:spPr>
          <a:xfrm>
            <a:off x="448945" y="1076325"/>
            <a:ext cx="3677285" cy="2296795"/>
          </a:xfrm>
          <a:prstGeom prst="rect">
            <a:avLst/>
          </a:prstGeom>
        </p:spPr>
      </p:pic>
      <p:pic>
        <p:nvPicPr>
          <p:cNvPr id="2" name="图片 1" descr="103011677_630"/>
          <p:cNvPicPr>
            <a:picLocks noChangeAspect="1"/>
          </p:cNvPicPr>
          <p:nvPr/>
        </p:nvPicPr>
        <p:blipFill>
          <a:blip r:embed="rId3"/>
          <a:srcRect r="8108" b="14410"/>
          <a:stretch>
            <a:fillRect/>
          </a:stretch>
        </p:blipFill>
        <p:spPr>
          <a:xfrm>
            <a:off x="8111490" y="3858895"/>
            <a:ext cx="3697605" cy="2291715"/>
          </a:xfrm>
          <a:prstGeom prst="rect">
            <a:avLst/>
          </a:prstGeom>
        </p:spPr>
      </p:pic>
      <p:pic>
        <p:nvPicPr>
          <p:cNvPr id="24577" name="图片 7" descr="165858340078748814.jpg"/>
          <p:cNvPicPr>
            <a:picLocks noChangeAspect="1"/>
          </p:cNvPicPr>
          <p:nvPr/>
        </p:nvPicPr>
        <p:blipFill>
          <a:blip r:embed="rId4"/>
          <a:srcRect l="7596" r="3482" b="1849"/>
          <a:stretch>
            <a:fillRect/>
          </a:stretch>
        </p:blipFill>
        <p:spPr>
          <a:xfrm>
            <a:off x="445770" y="3864610"/>
            <a:ext cx="3676650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图片 7" descr="IMG_7488"/>
          <p:cNvPicPr>
            <a:picLocks noChangeAspect="1"/>
          </p:cNvPicPr>
          <p:nvPr/>
        </p:nvPicPr>
        <p:blipFill>
          <a:blip r:embed="rId5"/>
          <a:srcRect t="6221"/>
          <a:stretch>
            <a:fillRect/>
          </a:stretch>
        </p:blipFill>
        <p:spPr>
          <a:xfrm>
            <a:off x="8106410" y="1066165"/>
            <a:ext cx="3717925" cy="2297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4" name="图片 6" descr="IMG_7478"/>
          <p:cNvPicPr>
            <a:picLocks noChangeAspect="1"/>
          </p:cNvPicPr>
          <p:nvPr/>
        </p:nvPicPr>
        <p:blipFill>
          <a:blip r:embed="rId6"/>
          <a:srcRect t="7373"/>
          <a:stretch>
            <a:fillRect/>
          </a:stretch>
        </p:blipFill>
        <p:spPr>
          <a:xfrm>
            <a:off x="4267835" y="1076325"/>
            <a:ext cx="3696970" cy="228727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277995" y="6223635"/>
            <a:ext cx="3580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领克06区域上市品鉴会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02760" y="3424555"/>
            <a:ext cx="3580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丰田双擎试驾会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06410" y="3424555"/>
            <a:ext cx="3691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丰田双擎试驾会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5930" y="6219190"/>
            <a:ext cx="3691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东风风神千人交车盛典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7985" y="3424555"/>
            <a:ext cx="3691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比亚迪汉唐性能体验日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17840" y="6219825"/>
            <a:ext cx="3691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讴歌RDX最强试驾会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6ea6a079-b03b-48d6-8825-f58c79813a65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武汉海洋公园试驾场地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332</cp:revision>
  <dcterms:created xsi:type="dcterms:W3CDTF">2019-06-19T02:08:00Z</dcterms:created>
  <dcterms:modified xsi:type="dcterms:W3CDTF">2023-02-22T01:49:15Z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2A8EC598304943428F218466AF599E58</vt:lpwstr>
  </property>
</Properties>
</file>